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998" autoAdjust="0"/>
    <p:restoredTop sz="99306" autoAdjust="0"/>
  </p:normalViewPr>
  <p:slideViewPr>
    <p:cSldViewPr snapToGrid="0" snapToObjects="1">
      <p:cViewPr>
        <p:scale>
          <a:sx n="100" d="100"/>
          <a:sy n="100" d="100"/>
        </p:scale>
        <p:origin x="-16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5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2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9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1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78AF-D417-5644-BC7A-C10FE80530B3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115B-52E1-C442-837C-1E6529D4A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9342" y="3263094"/>
            <a:ext cx="1813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Photosynthesis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11632" y="3226469"/>
            <a:ext cx="1648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Cellular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Respiration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5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0626" y="737322"/>
            <a:ext cx="10899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Energy from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sun is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stored </a:t>
            </a:r>
            <a:r>
              <a:rPr lang="en-US" sz="1400" dirty="0">
                <a:solidFill>
                  <a:srgbClr val="000000"/>
                </a:solidFill>
              </a:rPr>
              <a:t>in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Chloroplasts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760" y="4291747"/>
            <a:ext cx="1365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Contribute to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the oxygen and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carbon </a:t>
            </a:r>
            <a:r>
              <a:rPr lang="en-US" sz="1400" dirty="0" smtClean="0">
                <a:solidFill>
                  <a:srgbClr val="000000"/>
                </a:solidFill>
              </a:rPr>
              <a:t>dioxide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 cycles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6990" y="2048144"/>
            <a:ext cx="12170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Beneficial to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Both plants 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and </a:t>
            </a:r>
            <a:r>
              <a:rPr lang="en-US" sz="1400" dirty="0">
                <a:solidFill>
                  <a:srgbClr val="000000"/>
                </a:solidFill>
              </a:rPr>
              <a:t>animals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33" y="737322"/>
            <a:ext cx="1310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Occurs only </a:t>
            </a:r>
            <a:endParaRPr lang="en-US" sz="1400" dirty="0" smtClean="0"/>
          </a:p>
          <a:p>
            <a:pPr lvl="0"/>
            <a:r>
              <a:rPr lang="en-US" sz="1400" dirty="0" smtClean="0"/>
              <a:t>in </a:t>
            </a:r>
            <a:r>
              <a:rPr lang="en-US" sz="1400" dirty="0"/>
              <a:t>the presence </a:t>
            </a:r>
            <a:endParaRPr lang="en-US" sz="1400" dirty="0" smtClean="0"/>
          </a:p>
          <a:p>
            <a:pPr lvl="0"/>
            <a:r>
              <a:rPr lang="en-US" sz="1400" dirty="0" smtClean="0"/>
              <a:t>of </a:t>
            </a:r>
            <a:r>
              <a:rPr lang="en-US" sz="1400" dirty="0"/>
              <a:t>chlorophyll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8815" y="3300329"/>
            <a:ext cx="1453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Energy (Glucose)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from 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photosynthesis 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is </a:t>
            </a:r>
            <a:r>
              <a:rPr lang="en-US" sz="1400" dirty="0">
                <a:solidFill>
                  <a:srgbClr val="000000"/>
                </a:solidFill>
              </a:rPr>
              <a:t>released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8258" y="2045372"/>
            <a:ext cx="952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Goes on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only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plants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636" y="5795154"/>
            <a:ext cx="1421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The ingredients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of </a:t>
            </a:r>
            <a:r>
              <a:rPr lang="en-US" sz="1400" dirty="0">
                <a:solidFill>
                  <a:srgbClr val="000000"/>
                </a:solidFill>
              </a:rPr>
              <a:t>one process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are </a:t>
            </a:r>
            <a:r>
              <a:rPr lang="en-US" sz="1400" dirty="0">
                <a:solidFill>
                  <a:srgbClr val="000000"/>
                </a:solidFill>
              </a:rPr>
              <a:t>the products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of </a:t>
            </a:r>
            <a:r>
              <a:rPr lang="en-US" sz="1400" dirty="0">
                <a:solidFill>
                  <a:srgbClr val="000000"/>
                </a:solidFill>
              </a:rPr>
              <a:t>the other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56990" y="3300329"/>
            <a:ext cx="13405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Occurs when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glucose </a:t>
            </a:r>
            <a:r>
              <a:rPr lang="en-US" sz="1400" dirty="0">
                <a:solidFill>
                  <a:srgbClr val="000000"/>
                </a:solidFill>
              </a:rPr>
              <a:t>is made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or </a:t>
            </a:r>
            <a:r>
              <a:rPr lang="en-US" sz="1400" dirty="0">
                <a:solidFill>
                  <a:srgbClr val="000000"/>
                </a:solidFill>
              </a:rPr>
              <a:t>taken 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533" y="1838604"/>
            <a:ext cx="11787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Goes on in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plants and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animals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6990" y="4633759"/>
            <a:ext cx="104596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Oxygen and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glucose </a:t>
            </a:r>
            <a:r>
              <a:rPr lang="en-US" sz="1400" dirty="0">
                <a:solidFill>
                  <a:srgbClr val="000000"/>
                </a:solidFill>
              </a:rPr>
              <a:t>are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taken </a:t>
            </a:r>
            <a:r>
              <a:rPr lang="en-US" sz="140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25362" y="4599315"/>
            <a:ext cx="13018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Carbon Dioxide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is </a:t>
            </a:r>
            <a:r>
              <a:rPr lang="en-US" sz="1400" dirty="0">
                <a:solidFill>
                  <a:srgbClr val="000000"/>
                </a:solidFill>
              </a:rPr>
              <a:t>taken in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through </a:t>
            </a:r>
            <a:r>
              <a:rPr lang="en-US" sz="1400" dirty="0">
                <a:solidFill>
                  <a:srgbClr val="000000"/>
                </a:solidFill>
              </a:rPr>
              <a:t>the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stoma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0626" y="4590238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Food is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made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8258" y="5619835"/>
            <a:ext cx="851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Food is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broken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down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40626" y="3300329"/>
            <a:ext cx="15185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Produces carbon 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dioxide</a:t>
            </a:r>
            <a:r>
              <a:rPr lang="en-US" sz="1400" dirty="0">
                <a:solidFill>
                  <a:srgbClr val="000000"/>
                </a:solidFill>
              </a:rPr>
              <a:t>, water, 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and </a:t>
            </a:r>
            <a:r>
              <a:rPr lang="en-US" sz="1400" dirty="0">
                <a:solidFill>
                  <a:srgbClr val="000000"/>
                </a:solidFill>
              </a:rPr>
              <a:t>energy (ATP</a:t>
            </a:r>
            <a:r>
              <a:rPr lang="en-US" sz="1400" dirty="0" smtClean="0">
                <a:solidFill>
                  <a:srgbClr val="000000"/>
                </a:solidFill>
                <a:effectLst/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8815" y="740094"/>
            <a:ext cx="1292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Produces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Glucose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>
                <a:solidFill>
                  <a:srgbClr val="000000"/>
                </a:solidFill>
              </a:rPr>
              <a:t>Oxygen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04590" y="709317"/>
            <a:ext cx="2517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Uses the products of photosynthesis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8815" y="2048144"/>
            <a:ext cx="14324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Oxygen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released </a:t>
            </a:r>
            <a:r>
              <a:rPr lang="en-US" sz="1400" dirty="0">
                <a:solidFill>
                  <a:srgbClr val="000000"/>
                </a:solidFill>
              </a:rPr>
              <a:t>through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stoma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9760" y="3085654"/>
            <a:ext cx="11775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Occurs in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the 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Mitochondria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8533" y="5533544"/>
            <a:ext cx="15764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</a:rPr>
              <a:t>Occurs throughout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plant, mostly 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in </a:t>
            </a:r>
            <a:r>
              <a:rPr lang="en-US" sz="1400" dirty="0">
                <a:solidFill>
                  <a:srgbClr val="000000"/>
                </a:solidFill>
              </a:rPr>
              <a:t>the chloroplasts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6394" y="84434"/>
            <a:ext cx="6397935" cy="5232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Fill in the chart with the following phrases.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93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140</Words>
  <Application>Microsoft Macintosh PowerPoint</Application>
  <PresentationFormat>On-screen Show (4:3)</PresentationFormat>
  <Paragraphs>63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PCSD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Rebilas</dc:creator>
  <cp:lastModifiedBy>PCSD Tech</cp:lastModifiedBy>
  <cp:revision>15</cp:revision>
  <dcterms:created xsi:type="dcterms:W3CDTF">2014-09-18T22:08:50Z</dcterms:created>
  <dcterms:modified xsi:type="dcterms:W3CDTF">2016-09-13T14:45:22Z</dcterms:modified>
</cp:coreProperties>
</file>