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588e0bfb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588e0bf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7" name="Google Shape;17;p2"/>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6" name="Shape 86"/>
        <p:cNvGrpSpPr/>
        <p:nvPr/>
      </p:nvGrpSpPr>
      <p:grpSpPr>
        <a:xfrm>
          <a:off x="0" y="0"/>
          <a:ext cx="0" cy="0"/>
          <a:chOff x="0" y="0"/>
          <a:chExt cx="0" cy="0"/>
        </a:xfrm>
      </p:grpSpPr>
      <p:sp>
        <p:nvSpPr>
          <p:cNvPr id="87" name="Google Shape;87;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1"/>
          <p:cNvSpPr txBox="1"/>
          <p:nvPr>
            <p:ph idx="1" type="body"/>
          </p:nvPr>
        </p:nvSpPr>
        <p:spPr>
          <a:xfrm rot="5400000">
            <a:off x="2378964" y="-440436"/>
            <a:ext cx="4386071" cy="8229600"/>
          </a:xfrm>
          <a:prstGeom prst="rect">
            <a:avLst/>
          </a:prstGeom>
          <a:noFill/>
          <a:ln>
            <a:noFill/>
          </a:ln>
        </p:spPr>
        <p:txBody>
          <a:bodyPr anchorCtr="0" anchor="t" bIns="45700" lIns="91425" spcFirstLastPara="1" rIns="91425" wrap="square" tIns="45700"/>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89" name="Google Shape;89;p11"/>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1"/>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1"/>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12"/>
          <p:cNvSpPr txBox="1"/>
          <p:nvPr>
            <p:ph type="title"/>
          </p:nvPr>
        </p:nvSpPr>
        <p:spPr>
          <a:xfrm rot="5400000">
            <a:off x="4936367" y="2182285"/>
            <a:ext cx="5592761" cy="177747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2"/>
          <p:cNvSpPr txBox="1"/>
          <p:nvPr>
            <p:ph idx="1" type="body"/>
          </p:nvPr>
        </p:nvSpPr>
        <p:spPr>
          <a:xfrm rot="5400000">
            <a:off x="823120" y="-91279"/>
            <a:ext cx="5592760" cy="6324600"/>
          </a:xfrm>
          <a:prstGeom prst="rect">
            <a:avLst/>
          </a:prstGeom>
          <a:noFill/>
          <a:ln>
            <a:noFill/>
          </a:ln>
        </p:spPr>
        <p:txBody>
          <a:bodyPr anchorCtr="0" anchor="t" bIns="45700" lIns="91425" spcFirstLastPara="1" rIns="91425" wrap="square" tIns="45700"/>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95" name="Google Shape;95;p12"/>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2"/>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2"/>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1" name="Shape 21"/>
        <p:cNvGrpSpPr/>
        <p:nvPr/>
      </p:nvGrpSpPr>
      <p:grpSpPr>
        <a:xfrm>
          <a:off x="0" y="0"/>
          <a:ext cx="0" cy="0"/>
          <a:chOff x="0" y="0"/>
          <a:chExt cx="0" cy="0"/>
        </a:xfrm>
      </p:grpSpPr>
      <p:sp>
        <p:nvSpPr>
          <p:cNvPr id="22" name="Google Shape;22;p3"/>
          <p:cNvSpPr/>
          <p:nvPr/>
        </p:nvSpPr>
        <p:spPr>
          <a:xfrm>
            <a:off x="-2" y="4664147"/>
            <a:ext cx="9151089" cy="0"/>
          </a:xfrm>
          <a:prstGeom prst="rtTriangle">
            <a:avLst/>
          </a:prstGeom>
          <a:gradFill>
            <a:gsLst>
              <a:gs pos="0">
                <a:srgbClr val="007795"/>
              </a:gs>
              <a:gs pos="55000">
                <a:srgbClr val="47BBE0"/>
              </a:gs>
              <a:gs pos="100000">
                <a:srgbClr val="007795"/>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23" name="Google Shape;23;p3"/>
          <p:cNvSpPr txBox="1"/>
          <p:nvPr>
            <p:ph type="ctrTitle"/>
          </p:nvPr>
        </p:nvSpPr>
        <p:spPr>
          <a:xfrm>
            <a:off x="685800" y="1752601"/>
            <a:ext cx="7772400" cy="1829761"/>
          </a:xfrm>
          <a:prstGeom prst="rect">
            <a:avLst/>
          </a:prstGeom>
          <a:noFill/>
          <a:ln>
            <a:noFill/>
          </a:ln>
        </p:spPr>
        <p:txBody>
          <a:bodyPr anchorCtr="0" anchor="b" bIns="45700" lIns="91425" spcFirstLastPara="1" rIns="91425" wrap="square" tIns="45700"/>
          <a:lstStyle>
            <a:lvl1pPr lvl="0" algn="r">
              <a:spcBef>
                <a:spcPts val="0"/>
              </a:spcBef>
              <a:spcAft>
                <a:spcPts val="0"/>
              </a:spcAft>
              <a:buClr>
                <a:schemeClr val="dk2"/>
              </a:buClr>
              <a:buSzPts val="4800"/>
              <a:buFont typeface="Lucida Sans"/>
              <a:buNone/>
              <a:defRPr b="1"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subTitle"/>
          </p:nvPr>
        </p:nvSpPr>
        <p:spPr>
          <a:xfrm>
            <a:off x="685800" y="3611607"/>
            <a:ext cx="7772400" cy="1199704"/>
          </a:xfrm>
          <a:prstGeom prst="rect">
            <a:avLst/>
          </a:prstGeom>
          <a:noFill/>
          <a:ln>
            <a:noFill/>
          </a:ln>
        </p:spPr>
        <p:txBody>
          <a:bodyPr anchorCtr="0" anchor="t" bIns="45700" lIns="45700" spcFirstLastPara="1" rIns="45700" wrap="square" tIns="45700"/>
          <a:lstStyle>
            <a:lvl1pPr lvl="0" marR="64008" algn="r">
              <a:spcBef>
                <a:spcPts val="400"/>
              </a:spcBef>
              <a:spcAft>
                <a:spcPts val="0"/>
              </a:spcAft>
              <a:buSzPts val="1836"/>
              <a:buNone/>
              <a:defRPr>
                <a:solidFill>
                  <a:schemeClr val="dk2"/>
                </a:solidFill>
              </a:defRPr>
            </a:lvl1pPr>
            <a:lvl2pPr lvl="1" algn="ctr">
              <a:spcBef>
                <a:spcPts val="324"/>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p:txBody>
      </p:sp>
      <p:grpSp>
        <p:nvGrpSpPr>
          <p:cNvPr id="25" name="Google Shape;25;p3"/>
          <p:cNvGrpSpPr/>
          <p:nvPr/>
        </p:nvGrpSpPr>
        <p:grpSpPr>
          <a:xfrm>
            <a:off x="-3765" y="4953000"/>
            <a:ext cx="9147765" cy="1912088"/>
            <a:chOff x="-3765" y="4832896"/>
            <a:chExt cx="9147765" cy="2032192"/>
          </a:xfrm>
        </p:grpSpPr>
        <p:sp>
          <p:nvSpPr>
            <p:cNvPr id="26" name="Google Shape;26;p3"/>
            <p:cNvSpPr/>
            <p:nvPr/>
          </p:nvSpPr>
          <p:spPr>
            <a:xfrm>
              <a:off x="1687513" y="4832896"/>
              <a:ext cx="7456487" cy="518816"/>
            </a:xfrm>
            <a:custGeom>
              <a:rect b="b" l="l" r="r" t="t"/>
              <a:pathLst>
                <a:path extrusionOk="0" h="367" w="4697">
                  <a:moveTo>
                    <a:pt x="4697" y="0"/>
                  </a:moveTo>
                  <a:lnTo>
                    <a:pt x="4697" y="367"/>
                  </a:lnTo>
                  <a:lnTo>
                    <a:pt x="0" y="218"/>
                  </a:lnTo>
                  <a:lnTo>
                    <a:pt x="4697" y="0"/>
                  </a:lnTo>
                  <a:close/>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27" name="Google Shape;27;p3"/>
            <p:cNvSpPr/>
            <p:nvPr/>
          </p:nvSpPr>
          <p:spPr>
            <a:xfrm>
              <a:off x="35443" y="5135526"/>
              <a:ext cx="9108557" cy="838200"/>
            </a:xfrm>
            <a:custGeom>
              <a:rect b="b" l="l" r="r" t="t"/>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28" name="Google Shape;28;p3"/>
            <p:cNvSpPr/>
            <p:nvPr/>
          </p:nvSpPr>
          <p:spPr>
            <a:xfrm>
              <a:off x="0" y="4883888"/>
              <a:ext cx="9144000" cy="1981200"/>
            </a:xfrm>
            <a:custGeom>
              <a:rect b="b" l="l" r="r" t="t"/>
              <a:pathLst>
                <a:path extrusionOk="0" h="1248" w="5760">
                  <a:moveTo>
                    <a:pt x="0" y="0"/>
                  </a:moveTo>
                  <a:lnTo>
                    <a:pt x="0" y="1248"/>
                  </a:lnTo>
                  <a:lnTo>
                    <a:pt x="5760" y="1248"/>
                  </a:lnTo>
                  <a:lnTo>
                    <a:pt x="5760" y="528"/>
                  </a:lnTo>
                  <a:lnTo>
                    <a:pt x="0" y="0"/>
                  </a:lnTo>
                  <a:close/>
                </a:path>
              </a:pathLst>
            </a:cu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29" name="Google Shape;29;p3"/>
            <p:cNvCxnSpPr/>
            <p:nvPr/>
          </p:nvCxnSpPr>
          <p:spPr>
            <a:xfrm>
              <a:off x="-3765" y="4880373"/>
              <a:ext cx="9147765" cy="839943"/>
            </a:xfrm>
            <a:prstGeom prst="straightConnector1">
              <a:avLst/>
            </a:prstGeom>
            <a:noFill/>
            <a:ln cap="flat" cmpd="sng" w="12050">
              <a:solidFill>
                <a:srgbClr val="93C5D8"/>
              </a:solidFill>
              <a:prstDash val="solid"/>
              <a:miter lim="800000"/>
              <a:headEnd len="sm" w="sm" type="none"/>
              <a:tailEnd len="sm" w="sm" type="none"/>
            </a:ln>
          </p:spPr>
        </p:cxnSp>
      </p:grpSp>
      <p:sp>
        <p:nvSpPr>
          <p:cNvPr id="30" name="Google Shape;30;p3"/>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lstStyle>
            <a:lvl1pPr lvl="0" algn="r">
              <a:spcBef>
                <a:spcPts val="0"/>
              </a:spcBef>
              <a:spcAft>
                <a:spcPts val="0"/>
              </a:spcAft>
              <a:buSzPts val="1400"/>
              <a:buNone/>
              <a:defRPr>
                <a:solidFill>
                  <a:srgbClr val="E7F0F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sz="1000">
                <a:solidFill>
                  <a:srgbClr val="FFFFFF"/>
                </a:solidFill>
                <a:latin typeface="Lucida Sans"/>
                <a:ea typeface="Lucida Sans"/>
                <a:cs typeface="Lucida Sans"/>
                <a:sym typeface="Lucida Sans"/>
              </a:defRPr>
            </a:lvl1pPr>
            <a:lvl2pPr indent="0" lvl="1" marL="0" algn="r">
              <a:spcBef>
                <a:spcPts val="0"/>
              </a:spcBef>
              <a:buNone/>
              <a:defRPr b="0" sz="1000">
                <a:solidFill>
                  <a:srgbClr val="FFFFFF"/>
                </a:solidFill>
                <a:latin typeface="Lucida Sans"/>
                <a:ea typeface="Lucida Sans"/>
                <a:cs typeface="Lucida Sans"/>
                <a:sym typeface="Lucida Sans"/>
              </a:defRPr>
            </a:lvl2pPr>
            <a:lvl3pPr indent="0" lvl="2" marL="0" algn="r">
              <a:spcBef>
                <a:spcPts val="0"/>
              </a:spcBef>
              <a:buNone/>
              <a:defRPr b="0" sz="1000">
                <a:solidFill>
                  <a:srgbClr val="FFFFFF"/>
                </a:solidFill>
                <a:latin typeface="Lucida Sans"/>
                <a:ea typeface="Lucida Sans"/>
                <a:cs typeface="Lucida Sans"/>
                <a:sym typeface="Lucida Sans"/>
              </a:defRPr>
            </a:lvl3pPr>
            <a:lvl4pPr indent="0" lvl="3" marL="0" algn="r">
              <a:spcBef>
                <a:spcPts val="0"/>
              </a:spcBef>
              <a:buNone/>
              <a:defRPr b="0" sz="1000">
                <a:solidFill>
                  <a:srgbClr val="FFFFFF"/>
                </a:solidFill>
                <a:latin typeface="Lucida Sans"/>
                <a:ea typeface="Lucida Sans"/>
                <a:cs typeface="Lucida Sans"/>
                <a:sym typeface="Lucida Sans"/>
              </a:defRPr>
            </a:lvl4pPr>
            <a:lvl5pPr indent="0" lvl="4" marL="0" algn="r">
              <a:spcBef>
                <a:spcPts val="0"/>
              </a:spcBef>
              <a:buNone/>
              <a:defRPr b="0" sz="1000">
                <a:solidFill>
                  <a:srgbClr val="FFFFFF"/>
                </a:solidFill>
                <a:latin typeface="Lucida Sans"/>
                <a:ea typeface="Lucida Sans"/>
                <a:cs typeface="Lucida Sans"/>
                <a:sym typeface="Lucida Sans"/>
              </a:defRPr>
            </a:lvl5pPr>
            <a:lvl6pPr indent="0" lvl="5" marL="0" algn="r">
              <a:spcBef>
                <a:spcPts val="0"/>
              </a:spcBef>
              <a:buNone/>
              <a:defRPr b="0" sz="1000">
                <a:solidFill>
                  <a:srgbClr val="FFFFFF"/>
                </a:solidFill>
                <a:latin typeface="Lucida Sans"/>
                <a:ea typeface="Lucida Sans"/>
                <a:cs typeface="Lucida Sans"/>
                <a:sym typeface="Lucida Sans"/>
              </a:defRPr>
            </a:lvl6pPr>
            <a:lvl7pPr indent="0" lvl="6" marL="0" algn="r">
              <a:spcBef>
                <a:spcPts val="0"/>
              </a:spcBef>
              <a:buNone/>
              <a:defRPr b="0" sz="1000">
                <a:solidFill>
                  <a:srgbClr val="FFFFFF"/>
                </a:solidFill>
                <a:latin typeface="Lucida Sans"/>
                <a:ea typeface="Lucida Sans"/>
                <a:cs typeface="Lucida Sans"/>
                <a:sym typeface="Lucida Sans"/>
              </a:defRPr>
            </a:lvl7pPr>
            <a:lvl8pPr indent="0" lvl="7" marL="0" algn="r">
              <a:spcBef>
                <a:spcPts val="0"/>
              </a:spcBef>
              <a:buNone/>
              <a:defRPr b="0" sz="1000">
                <a:solidFill>
                  <a:srgbClr val="FFFFFF"/>
                </a:solidFill>
                <a:latin typeface="Lucida Sans"/>
                <a:ea typeface="Lucida Sans"/>
                <a:cs typeface="Lucida Sans"/>
                <a:sym typeface="Lucida Sans"/>
              </a:defRPr>
            </a:lvl8pPr>
            <a:lvl9pPr indent="0" lvl="8" marL="0" algn="r">
              <a:spcBef>
                <a:spcPts val="0"/>
              </a:spcBef>
              <a:buNone/>
              <a:defRPr b="0" sz="1000">
                <a:solidFill>
                  <a:srgbClr val="FFFFFF"/>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gradFill>
          <a:gsLst>
            <a:gs pos="0">
              <a:srgbClr val="B1B1B1"/>
            </a:gs>
            <a:gs pos="40000">
              <a:srgbClr val="9E9E9E"/>
            </a:gs>
            <a:gs pos="100000">
              <a:schemeClr val="dk1"/>
            </a:gs>
          </a:gsLst>
          <a:path path="circle">
            <a:fillToRect b="100%" l="100%"/>
          </a:path>
          <a:tileRect r="-100%" t="-100%"/>
        </a:gradFill>
      </p:bgPr>
    </p:bg>
    <p:spTree>
      <p:nvGrpSpPr>
        <p:cNvPr id="33" name="Shape 33"/>
        <p:cNvGrpSpPr/>
        <p:nvPr/>
      </p:nvGrpSpPr>
      <p:grpSpPr>
        <a:xfrm>
          <a:off x="0" y="0"/>
          <a:ext cx="0" cy="0"/>
          <a:chOff x="0" y="0"/>
          <a:chExt cx="0" cy="0"/>
        </a:xfrm>
      </p:grpSpPr>
      <p:sp>
        <p:nvSpPr>
          <p:cNvPr id="34" name="Google Shape;34;p4"/>
          <p:cNvSpPr txBox="1"/>
          <p:nvPr>
            <p:ph type="title"/>
          </p:nvPr>
        </p:nvSpPr>
        <p:spPr>
          <a:xfrm>
            <a:off x="722376" y="1059712"/>
            <a:ext cx="7772400" cy="1828800"/>
          </a:xfrm>
          <a:prstGeom prst="rect">
            <a:avLst/>
          </a:prstGeom>
          <a:noFill/>
          <a:ln>
            <a:noFill/>
          </a:ln>
        </p:spPr>
        <p:txBody>
          <a:bodyPr anchorCtr="0" anchor="b" bIns="45700" lIns="91425" spcFirstLastPara="1" rIns="91425" wrap="square" tIns="45700"/>
          <a:lstStyle>
            <a:lvl1pPr lvl="0" algn="r">
              <a:spcBef>
                <a:spcPts val="0"/>
              </a:spcBef>
              <a:spcAft>
                <a:spcPts val="0"/>
              </a:spcAft>
              <a:buClr>
                <a:schemeClr val="lt2"/>
              </a:buClr>
              <a:buSzPts val="4800"/>
              <a:buFont typeface="Lucida Sans"/>
              <a:buNone/>
              <a:defRPr b="1"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
          <p:cNvSpPr txBox="1"/>
          <p:nvPr>
            <p:ph idx="1" type="body"/>
          </p:nvPr>
        </p:nvSpPr>
        <p:spPr>
          <a:xfrm>
            <a:off x="3922713" y="2931712"/>
            <a:ext cx="4572000" cy="1454888"/>
          </a:xfrm>
          <a:prstGeom prst="rect">
            <a:avLst/>
          </a:prstGeom>
          <a:noFill/>
          <a:ln>
            <a:noFill/>
          </a:ln>
        </p:spPr>
        <p:txBody>
          <a:bodyPr anchorCtr="0" anchor="t" bIns="45700" lIns="91425" spcFirstLastPara="1" rIns="91425" wrap="square" tIns="45700"/>
          <a:lstStyle>
            <a:lvl1pPr indent="-228600" lvl="0" marL="457200" algn="l">
              <a:spcBef>
                <a:spcPts val="400"/>
              </a:spcBef>
              <a:spcAft>
                <a:spcPts val="0"/>
              </a:spcAft>
              <a:buSzPts val="1564"/>
              <a:buNone/>
              <a:defRPr sz="2300">
                <a:solidFill>
                  <a:schemeClr val="lt1"/>
                </a:solidFill>
              </a:defRPr>
            </a:lvl1pPr>
            <a:lvl2pPr indent="-228600" lvl="1" marL="914400" algn="l">
              <a:spcBef>
                <a:spcPts val="324"/>
              </a:spcBef>
              <a:spcAft>
                <a:spcPts val="0"/>
              </a:spcAft>
              <a:buSzPts val="1800"/>
              <a:buNone/>
              <a:defRPr sz="1800">
                <a:solidFill>
                  <a:schemeClr val="lt1"/>
                </a:solidFill>
              </a:defRPr>
            </a:lvl2pPr>
            <a:lvl3pPr indent="-228600" lvl="2" marL="1371600" algn="l">
              <a:spcBef>
                <a:spcPts val="350"/>
              </a:spcBef>
              <a:spcAft>
                <a:spcPts val="0"/>
              </a:spcAft>
              <a:buSzPts val="1600"/>
              <a:buNone/>
              <a:defRPr sz="1600">
                <a:solidFill>
                  <a:schemeClr val="lt1"/>
                </a:solidFill>
              </a:defRPr>
            </a:lvl3pPr>
            <a:lvl4pPr indent="-228600" lvl="3" marL="1828800" algn="l">
              <a:spcBef>
                <a:spcPts val="350"/>
              </a:spcBef>
              <a:spcAft>
                <a:spcPts val="0"/>
              </a:spcAft>
              <a:buSzPts val="1400"/>
              <a:buNone/>
              <a:defRPr sz="1400">
                <a:solidFill>
                  <a:schemeClr val="lt1"/>
                </a:solidFill>
              </a:defRPr>
            </a:lvl4pPr>
            <a:lvl5pPr indent="-228600" lvl="4" marL="2286000" algn="l">
              <a:spcBef>
                <a:spcPts val="350"/>
              </a:spcBef>
              <a:spcAft>
                <a:spcPts val="0"/>
              </a:spcAft>
              <a:buSzPts val="1400"/>
              <a:buNone/>
              <a:defRPr sz="1400">
                <a:solidFill>
                  <a:schemeClr val="lt1"/>
                </a:solidFill>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6" name="Google Shape;36;p4"/>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4"/>
          <p:cNvSpPr/>
          <p:nvPr/>
        </p:nvSpPr>
        <p:spPr>
          <a:xfrm>
            <a:off x="3636680" y="3005472"/>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40" name="Google Shape;40;p4"/>
          <p:cNvSpPr/>
          <p:nvPr/>
        </p:nvSpPr>
        <p:spPr>
          <a:xfrm>
            <a:off x="3450264" y="3005472"/>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bg>
      <p:bgPr>
        <a:gradFill>
          <a:gsLst>
            <a:gs pos="0">
              <a:srgbClr val="B1B1B1"/>
            </a:gs>
            <a:gs pos="40000">
              <a:srgbClr val="9E9E9E"/>
            </a:gs>
            <a:gs pos="100000">
              <a:schemeClr val="dk1"/>
            </a:gs>
          </a:gsLst>
          <a:path path="circle">
            <a:fillToRect b="100%" l="100%"/>
          </a:path>
          <a:tileRect r="-100%" t="-100%"/>
        </a:gradFill>
      </p:bgPr>
    </p:bg>
    <p:spTree>
      <p:nvGrpSpPr>
        <p:cNvPr id="41" name="Shape 41"/>
        <p:cNvGrpSpPr/>
        <p:nvPr/>
      </p:nvGrpSpPr>
      <p:grpSpPr>
        <a:xfrm>
          <a:off x="0" y="0"/>
          <a:ext cx="0" cy="0"/>
          <a:chOff x="0" y="0"/>
          <a:chExt cx="0" cy="0"/>
        </a:xfrm>
      </p:grpSpPr>
      <p:sp>
        <p:nvSpPr>
          <p:cNvPr id="42" name="Google Shape;42;p5"/>
          <p:cNvSpPr txBox="1"/>
          <p:nvPr>
            <p:ph idx="1" type="body"/>
          </p:nvPr>
        </p:nvSpPr>
        <p:spPr>
          <a:xfrm>
            <a:off x="457200" y="1481328"/>
            <a:ext cx="4038600" cy="4525963"/>
          </a:xfrm>
          <a:prstGeom prst="rect">
            <a:avLst/>
          </a:prstGeom>
          <a:noFill/>
          <a:ln>
            <a:noFill/>
          </a:ln>
        </p:spPr>
        <p:txBody>
          <a:bodyPr anchorCtr="0" anchor="t" bIns="45700" lIns="91425" spcFirstLastPara="1" rIns="91425" wrap="square" tIns="45700"/>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43" name="Google Shape;43;p5"/>
          <p:cNvSpPr txBox="1"/>
          <p:nvPr>
            <p:ph idx="2" type="body"/>
          </p:nvPr>
        </p:nvSpPr>
        <p:spPr>
          <a:xfrm>
            <a:off x="4648200" y="1481328"/>
            <a:ext cx="4038600" cy="4525963"/>
          </a:xfrm>
          <a:prstGeom prst="rect">
            <a:avLst/>
          </a:prstGeom>
          <a:noFill/>
          <a:ln>
            <a:noFill/>
          </a:ln>
        </p:spPr>
        <p:txBody>
          <a:bodyPr anchorCtr="0" anchor="t" bIns="45700" lIns="91425" spcFirstLastPara="1" rIns="91425" wrap="square" tIns="45700"/>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44" name="Google Shape;44;p5"/>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bg>
      <p:bgPr>
        <a:blipFill rotWithShape="1">
          <a:blip r:embed="rId2">
            <a:alphaModFix/>
          </a:blip>
          <a:tile algn="tl" flip="none" tx="0" sx="50000" ty="0" sy="50000"/>
        </a:blipFill>
      </p:bgPr>
    </p:bg>
    <p:spTree>
      <p:nvGrpSpPr>
        <p:cNvPr id="48" name="Shape 48"/>
        <p:cNvGrpSpPr/>
        <p:nvPr/>
      </p:nvGrpSpPr>
      <p:grpSpPr>
        <a:xfrm>
          <a:off x="0" y="0"/>
          <a:ext cx="0" cy="0"/>
          <a:chOff x="0" y="0"/>
          <a:chExt cx="0" cy="0"/>
        </a:xfrm>
      </p:grpSpPr>
      <p:sp>
        <p:nvSpPr>
          <p:cNvPr id="49" name="Google Shape;49;p6"/>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6"/>
          <p:cNvSpPr txBox="1"/>
          <p:nvPr>
            <p:ph idx="1" type="body"/>
          </p:nvPr>
        </p:nvSpPr>
        <p:spPr>
          <a:xfrm>
            <a:off x="457200" y="5410200"/>
            <a:ext cx="4040188"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1" name="Google Shape;51;p6"/>
          <p:cNvSpPr txBox="1"/>
          <p:nvPr>
            <p:ph idx="2" type="body"/>
          </p:nvPr>
        </p:nvSpPr>
        <p:spPr>
          <a:xfrm>
            <a:off x="4645026" y="5410200"/>
            <a:ext cx="4041775"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2" name="Google Shape;52;p6"/>
          <p:cNvSpPr txBox="1"/>
          <p:nvPr>
            <p:ph idx="3" type="body"/>
          </p:nvPr>
        </p:nvSpPr>
        <p:spPr>
          <a:xfrm>
            <a:off x="457200" y="1444294"/>
            <a:ext cx="4040188" cy="3941763"/>
          </a:xfrm>
          <a:prstGeom prst="rect">
            <a:avLst/>
          </a:prstGeom>
          <a:noFill/>
          <a:ln>
            <a:noFill/>
          </a:ln>
        </p:spPr>
        <p:txBody>
          <a:bodyPr anchorCtr="0" anchor="t" bIns="45700" lIns="91425" spcFirstLastPara="1" rIns="91425" wrap="square" tIns="45700"/>
          <a:lstStyle>
            <a:lvl1pPr indent="-332232" lvl="0" marL="457200" algn="l">
              <a:spcBef>
                <a:spcPts val="40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3" name="Google Shape;53;p6"/>
          <p:cNvSpPr txBox="1"/>
          <p:nvPr>
            <p:ph idx="4" type="body"/>
          </p:nvPr>
        </p:nvSpPr>
        <p:spPr>
          <a:xfrm>
            <a:off x="4645025" y="1444294"/>
            <a:ext cx="4041775" cy="3941763"/>
          </a:xfrm>
          <a:prstGeom prst="rect">
            <a:avLst/>
          </a:prstGeom>
          <a:noFill/>
          <a:ln>
            <a:noFill/>
          </a:ln>
        </p:spPr>
        <p:txBody>
          <a:bodyPr anchorCtr="0" anchor="t" bIns="45700" lIns="91425" spcFirstLastPara="1" rIns="91425" wrap="square" tIns="45700"/>
          <a:lstStyle>
            <a:lvl1pPr indent="-332232" lvl="0" marL="457200" algn="l">
              <a:spcBef>
                <a:spcPts val="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4" name="Google Shape;54;p6"/>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6"/>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gradFill>
          <a:gsLst>
            <a:gs pos="0">
              <a:srgbClr val="B1B1B1"/>
            </a:gs>
            <a:gs pos="40000">
              <a:srgbClr val="9E9E9E"/>
            </a:gs>
            <a:gs pos="100000">
              <a:schemeClr val="dk1"/>
            </a:gs>
          </a:gsLst>
          <a:path path="circle">
            <a:fillToRect b="100%" l="100%"/>
          </a:path>
          <a:tileRect r="-100%" t="-100%"/>
        </a:gradFill>
      </p:bgPr>
    </p:bg>
    <p:spTree>
      <p:nvGrpSpPr>
        <p:cNvPr id="57" name="Shape 57"/>
        <p:cNvGrpSpPr/>
        <p:nvPr/>
      </p:nvGrpSpPr>
      <p:grpSpPr>
        <a:xfrm>
          <a:off x="0" y="0"/>
          <a:ext cx="0" cy="0"/>
          <a:chOff x="0" y="0"/>
          <a:chExt cx="0" cy="0"/>
        </a:xfrm>
      </p:grpSpPr>
      <p:sp>
        <p:nvSpPr>
          <p:cNvPr id="58" name="Google Shape;58;p7"/>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1" name="Google Shape;6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2" name="Shape 62"/>
        <p:cNvGrpSpPr/>
        <p:nvPr/>
      </p:nvGrpSpPr>
      <p:grpSpPr>
        <a:xfrm>
          <a:off x="0" y="0"/>
          <a:ext cx="0" cy="0"/>
          <a:chOff x="0" y="0"/>
          <a:chExt cx="0" cy="0"/>
        </a:xfrm>
      </p:grpSpPr>
      <p:sp>
        <p:nvSpPr>
          <p:cNvPr id="63" name="Google Shape;63;p8"/>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bg>
      <p:bgPr>
        <a:blipFill rotWithShape="1">
          <a:blip r:embed="rId2">
            <a:alphaModFix/>
          </a:blip>
          <a:tile algn="tl" flip="none" tx="0" sx="50000" ty="0" sy="50000"/>
        </a:blipFill>
      </p:bgPr>
    </p:bg>
    <p:spTree>
      <p:nvGrpSpPr>
        <p:cNvPr id="66" name="Shape 66"/>
        <p:cNvGrpSpPr/>
        <p:nvPr/>
      </p:nvGrpSpPr>
      <p:grpSpPr>
        <a:xfrm>
          <a:off x="0" y="0"/>
          <a:ext cx="0" cy="0"/>
          <a:chOff x="0" y="0"/>
          <a:chExt cx="0" cy="0"/>
        </a:xfrm>
      </p:grpSpPr>
      <p:sp>
        <p:nvSpPr>
          <p:cNvPr id="67" name="Google Shape;67;p9"/>
          <p:cNvSpPr txBox="1"/>
          <p:nvPr>
            <p:ph type="title"/>
          </p:nvPr>
        </p:nvSpPr>
        <p:spPr>
          <a:xfrm>
            <a:off x="914400" y="4876800"/>
            <a:ext cx="7481776" cy="457200"/>
          </a:xfrm>
          <a:prstGeom prst="rect">
            <a:avLst/>
          </a:prstGeom>
          <a:noFill/>
          <a:ln>
            <a:noFill/>
          </a:ln>
        </p:spPr>
        <p:txBody>
          <a:bodyPr anchorCtr="0" anchor="t" bIns="45700" lIns="91425" spcFirstLastPara="1" rIns="91425" wrap="square" tIns="45700"/>
          <a:lstStyle>
            <a:lvl1pPr lvl="0" algn="r">
              <a:spcBef>
                <a:spcPts val="0"/>
              </a:spcBef>
              <a:spcAft>
                <a:spcPts val="0"/>
              </a:spcAft>
              <a:buClr>
                <a:schemeClr val="accent1"/>
              </a:buClr>
              <a:buSzPts val="2500"/>
              <a:buFont typeface="Lucida Sans"/>
              <a:buNone/>
              <a:defRPr b="0" sz="25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9"/>
          <p:cNvSpPr txBox="1"/>
          <p:nvPr>
            <p:ph idx="1" type="body"/>
          </p:nvPr>
        </p:nvSpPr>
        <p:spPr>
          <a:xfrm>
            <a:off x="4419600" y="5355102"/>
            <a:ext cx="3974592" cy="914400"/>
          </a:xfrm>
          <a:prstGeom prst="rect">
            <a:avLst/>
          </a:prstGeom>
          <a:noFill/>
          <a:ln>
            <a:noFill/>
          </a:ln>
        </p:spPr>
        <p:txBody>
          <a:bodyPr anchorCtr="0" anchor="t" bIns="45700" lIns="91425" spcFirstLastPara="1" rIns="91425" wrap="square" tIns="45700"/>
          <a:lstStyle>
            <a:lvl1pPr indent="-228600" lvl="0" marL="457200" algn="r">
              <a:spcBef>
                <a:spcPts val="400"/>
              </a:spcBef>
              <a:spcAft>
                <a:spcPts val="0"/>
              </a:spcAft>
              <a:buSzPts val="1088"/>
              <a:buNone/>
              <a:defRPr sz="1600"/>
            </a:lvl1pPr>
            <a:lvl2pPr indent="-228600" lvl="1" marL="914400" algn="l">
              <a:spcBef>
                <a:spcPts val="324"/>
              </a:spcBef>
              <a:spcAft>
                <a:spcPts val="0"/>
              </a:spcAft>
              <a:buSzPts val="1200"/>
              <a:buNone/>
              <a:defRPr sz="1200"/>
            </a:lvl2pPr>
            <a:lvl3pPr indent="-228600" lvl="2" marL="1371600" algn="l">
              <a:spcBef>
                <a:spcPts val="350"/>
              </a:spcBef>
              <a:spcAft>
                <a:spcPts val="0"/>
              </a:spcAft>
              <a:buSzPts val="1000"/>
              <a:buNone/>
              <a:defRPr sz="1000"/>
            </a:lvl3pPr>
            <a:lvl4pPr indent="-228600" lvl="3" marL="1828800" algn="l">
              <a:spcBef>
                <a:spcPts val="350"/>
              </a:spcBef>
              <a:spcAft>
                <a:spcPts val="0"/>
              </a:spcAft>
              <a:buSzPts val="900"/>
              <a:buNone/>
              <a:defRPr sz="900"/>
            </a:lvl4pPr>
            <a:lvl5pPr indent="-228600" lvl="4" marL="2286000" algn="l">
              <a:spcBef>
                <a:spcPts val="350"/>
              </a:spcBef>
              <a:spcAft>
                <a:spcPts val="0"/>
              </a:spcAft>
              <a:buSzPts val="900"/>
              <a:buNone/>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69" name="Google Shape;69;p9"/>
          <p:cNvSpPr txBox="1"/>
          <p:nvPr>
            <p:ph idx="2" type="body"/>
          </p:nvPr>
        </p:nvSpPr>
        <p:spPr>
          <a:xfrm>
            <a:off x="914400" y="274320"/>
            <a:ext cx="7479792" cy="4572000"/>
          </a:xfrm>
          <a:prstGeom prst="rect">
            <a:avLst/>
          </a:prstGeom>
          <a:noFill/>
          <a:ln>
            <a:noFill/>
          </a:ln>
        </p:spPr>
        <p:txBody>
          <a:bodyPr anchorCtr="0" anchor="t" bIns="45700" lIns="91425" spcFirstLastPara="1" rIns="91425" wrap="square" tIns="45700"/>
          <a:lstStyle>
            <a:lvl1pPr indent="-366776" lvl="0" marL="457200" algn="l">
              <a:spcBef>
                <a:spcPts val="400"/>
              </a:spcBef>
              <a:spcAft>
                <a:spcPts val="0"/>
              </a:spcAft>
              <a:buSzPts val="2176"/>
              <a:buChar char="🞂"/>
              <a:defRPr sz="3200"/>
            </a:lvl1pPr>
            <a:lvl2pPr indent="-406400" lvl="1" marL="914400" algn="l">
              <a:spcBef>
                <a:spcPts val="324"/>
              </a:spcBef>
              <a:spcAft>
                <a:spcPts val="0"/>
              </a:spcAft>
              <a:buSzPts val="2800"/>
              <a:buChar char="◦"/>
              <a:defRPr sz="2800"/>
            </a:lvl2pPr>
            <a:lvl3pPr indent="-381000" lvl="2" marL="1371600" algn="l">
              <a:spcBef>
                <a:spcPts val="350"/>
              </a:spcBef>
              <a:spcAft>
                <a:spcPts val="0"/>
              </a:spcAft>
              <a:buSzPts val="2400"/>
              <a:buChar char="●"/>
              <a:defRPr sz="2400"/>
            </a:lvl3pPr>
            <a:lvl4pPr indent="-355600" lvl="3" marL="1828800" algn="l">
              <a:spcBef>
                <a:spcPts val="350"/>
              </a:spcBef>
              <a:spcAft>
                <a:spcPts val="0"/>
              </a:spcAft>
              <a:buSzPts val="2000"/>
              <a:buChar char="●"/>
              <a:defRPr sz="2000"/>
            </a:lvl4pPr>
            <a:lvl5pPr indent="-355600" lvl="4" marL="2286000" algn="l">
              <a:spcBef>
                <a:spcPts val="350"/>
              </a:spcBef>
              <a:spcAft>
                <a:spcPts val="0"/>
              </a:spcAft>
              <a:buSzPts val="2000"/>
              <a:buChar char="●"/>
              <a:defRPr sz="20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70" name="Google Shape;70;p9"/>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bg>
      <p:bgPr>
        <a:gradFill>
          <a:gsLst>
            <a:gs pos="0">
              <a:srgbClr val="B1B1B1"/>
            </a:gs>
            <a:gs pos="40000">
              <a:srgbClr val="9E9E9E"/>
            </a:gs>
            <a:gs pos="100000">
              <a:schemeClr val="dk1"/>
            </a:gs>
          </a:gsLst>
          <a:path path="circle">
            <a:fillToRect b="100%" l="100%"/>
          </a:path>
          <a:tileRect r="-100%" t="-100%"/>
        </a:gradFill>
      </p:bgPr>
    </p:bg>
    <p:spTree>
      <p:nvGrpSpPr>
        <p:cNvPr id="73" name="Shape 73"/>
        <p:cNvGrpSpPr/>
        <p:nvPr/>
      </p:nvGrpSpPr>
      <p:grpSpPr>
        <a:xfrm>
          <a:off x="0" y="0"/>
          <a:ext cx="0" cy="0"/>
          <a:chOff x="0" y="0"/>
          <a:chExt cx="0" cy="0"/>
        </a:xfrm>
      </p:grpSpPr>
      <p:sp>
        <p:nvSpPr>
          <p:cNvPr id="74" name="Google Shape;74;p10"/>
          <p:cNvSpPr txBox="1"/>
          <p:nvPr>
            <p:ph idx="1" type="body"/>
          </p:nvPr>
        </p:nvSpPr>
        <p:spPr>
          <a:xfrm>
            <a:off x="1141232" y="5443402"/>
            <a:ext cx="7162800" cy="648232"/>
          </a:xfrm>
          <a:prstGeom prst="rect">
            <a:avLst/>
          </a:prstGeom>
          <a:noFill/>
          <a:ln>
            <a:noFill/>
          </a:ln>
        </p:spPr>
        <p:txBody>
          <a:bodyPr anchorCtr="0" anchor="t" bIns="45700" lIns="91425" spcFirstLastPara="1" rIns="91425" wrap="square" tIns="0"/>
          <a:lstStyle>
            <a:lvl1pPr indent="-228600" lvl="0" marL="457200" marR="18288" algn="r">
              <a:spcBef>
                <a:spcPts val="400"/>
              </a:spcBef>
              <a:spcAft>
                <a:spcPts val="0"/>
              </a:spcAft>
              <a:buSzPts val="952"/>
              <a:buNone/>
              <a:defRPr sz="1400"/>
            </a:lvl1pPr>
            <a:lvl2pPr indent="-304800" lvl="1" marL="914400" algn="l">
              <a:spcBef>
                <a:spcPts val="324"/>
              </a:spcBef>
              <a:spcAft>
                <a:spcPts val="0"/>
              </a:spcAft>
              <a:buSzPts val="1200"/>
              <a:buChar char="◦"/>
              <a:defRPr sz="1200"/>
            </a:lvl2pPr>
            <a:lvl3pPr indent="-292100" lvl="2" marL="1371600" algn="l">
              <a:spcBef>
                <a:spcPts val="350"/>
              </a:spcBef>
              <a:spcAft>
                <a:spcPts val="0"/>
              </a:spcAft>
              <a:buSzPts val="1000"/>
              <a:buChar char="●"/>
              <a:defRPr sz="1000"/>
            </a:lvl3pPr>
            <a:lvl4pPr indent="-285750" lvl="3" marL="1828800" algn="l">
              <a:spcBef>
                <a:spcPts val="350"/>
              </a:spcBef>
              <a:spcAft>
                <a:spcPts val="0"/>
              </a:spcAft>
              <a:buSzPts val="900"/>
              <a:buChar char="●"/>
              <a:defRPr sz="900"/>
            </a:lvl4pPr>
            <a:lvl5pPr indent="-285750" lvl="4" marL="2286000" algn="l">
              <a:spcBef>
                <a:spcPts val="350"/>
              </a:spcBef>
              <a:spcAft>
                <a:spcPts val="0"/>
              </a:spcAft>
              <a:buSzPts val="900"/>
              <a:buChar char="●"/>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75" name="Google Shape;75;p10"/>
          <p:cNvSpPr/>
          <p:nvPr>
            <p:ph idx="2" type="pic"/>
          </p:nvPr>
        </p:nvSpPr>
        <p:spPr>
          <a:xfrm>
            <a:off x="228600" y="189968"/>
            <a:ext cx="8686800" cy="4389120"/>
          </a:xfrm>
          <a:prstGeom prst="rect">
            <a:avLst/>
          </a:prstGeom>
          <a:solidFill>
            <a:schemeClr val="dk2"/>
          </a:solidFill>
          <a:ln cap="flat" cmpd="sng" w="9525">
            <a:solidFill>
              <a:schemeClr val="dk1"/>
            </a:solidFill>
            <a:prstDash val="solid"/>
            <a:round/>
            <a:headEnd len="sm" w="sm" type="none"/>
            <a:tailEnd len="sm" w="sm" type="none"/>
          </a:ln>
        </p:spPr>
        <p:txBody>
          <a:bodyPr anchorCtr="0" anchor="t" bIns="45700" lIns="91425" spcFirstLastPara="1" rIns="91425" wrap="square" tIns="45700"/>
          <a:lstStyle>
            <a:lvl1pPr lvl="0" marR="0" rtl="0" algn="l">
              <a:spcBef>
                <a:spcPts val="400"/>
              </a:spcBef>
              <a:spcAft>
                <a:spcPts val="0"/>
              </a:spcAft>
              <a:buClr>
                <a:schemeClr val="accent1"/>
              </a:buClr>
              <a:buSzPts val="2176"/>
              <a:buFont typeface="Noto Sans Symbols"/>
              <a:buNone/>
              <a:defRPr b="0" i="0" sz="3200" u="none" cap="none" strike="noStrike">
                <a:solidFill>
                  <a:schemeClr val="lt1"/>
                </a:solidFill>
                <a:latin typeface="Lucida Sans"/>
                <a:ea typeface="Lucida Sans"/>
                <a:cs typeface="Lucida Sans"/>
                <a:sym typeface="Lucida Sans"/>
              </a:defRPr>
            </a:lvl1pPr>
            <a:lvl2pPr lvl="1" marR="0" rtl="0" algn="l">
              <a:spcBef>
                <a:spcPts val="324"/>
              </a:spcBef>
              <a:spcAft>
                <a:spcPts val="0"/>
              </a:spcAft>
              <a:buClr>
                <a:schemeClr val="accent1"/>
              </a:buClr>
              <a:buSzPts val="2300"/>
              <a:buFont typeface="Verdana"/>
              <a:buChar char="◦"/>
              <a:defRPr b="0" i="0" sz="2300" u="none" cap="none" strike="noStrike">
                <a:solidFill>
                  <a:schemeClr val="lt1"/>
                </a:solidFill>
                <a:latin typeface="Lucida Sans"/>
                <a:ea typeface="Lucida Sans"/>
                <a:cs typeface="Lucida Sans"/>
                <a:sym typeface="Lucida Sans"/>
              </a:defRPr>
            </a:lvl2pPr>
            <a:lvl3pPr lvl="2"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Lucida Sans"/>
                <a:ea typeface="Lucida Sans"/>
                <a:cs typeface="Lucida Sans"/>
                <a:sym typeface="Lucida Sans"/>
              </a:defRPr>
            </a:lvl3pPr>
            <a:lvl4pPr lvl="3"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Lucida Sans"/>
                <a:ea typeface="Lucida Sans"/>
                <a:cs typeface="Lucida Sans"/>
                <a:sym typeface="Lucida Sans"/>
              </a:defRPr>
            </a:lvl4pPr>
            <a:lvl5pPr lvl="4"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Lucida Sans"/>
                <a:ea typeface="Lucida Sans"/>
                <a:cs typeface="Lucida Sans"/>
                <a:sym typeface="Lucida Sans"/>
              </a:defRPr>
            </a:lvl5pPr>
            <a:lvl6pPr lvl="5"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Lucida Sans"/>
                <a:ea typeface="Lucida Sans"/>
                <a:cs typeface="Lucida Sans"/>
                <a:sym typeface="Lucida Sans"/>
              </a:defRPr>
            </a:lvl6pPr>
            <a:lvl7pPr lvl="6"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7pPr>
            <a:lvl8pPr lvl="7"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8pPr>
            <a:lvl9pPr lvl="8"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9pPr>
          </a:lstStyle>
          <a:p/>
        </p:txBody>
      </p:sp>
      <p:sp>
        <p:nvSpPr>
          <p:cNvPr id="76" name="Google Shape;76;p10"/>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sz="1000">
                <a:solidFill>
                  <a:schemeClr val="lt1"/>
                </a:solidFill>
                <a:latin typeface="Lucida Sans"/>
                <a:ea typeface="Lucida Sans"/>
                <a:cs typeface="Lucida Sans"/>
                <a:sym typeface="Lucida Sans"/>
              </a:defRPr>
            </a:lvl1pPr>
            <a:lvl2pPr indent="0" lvl="1" marL="0" algn="r">
              <a:spcBef>
                <a:spcPts val="0"/>
              </a:spcBef>
              <a:buNone/>
              <a:defRPr b="0" sz="1000">
                <a:solidFill>
                  <a:schemeClr val="lt1"/>
                </a:solidFill>
                <a:latin typeface="Lucida Sans"/>
                <a:ea typeface="Lucida Sans"/>
                <a:cs typeface="Lucida Sans"/>
                <a:sym typeface="Lucida Sans"/>
              </a:defRPr>
            </a:lvl2pPr>
            <a:lvl3pPr indent="0" lvl="2" marL="0" algn="r">
              <a:spcBef>
                <a:spcPts val="0"/>
              </a:spcBef>
              <a:buNone/>
              <a:defRPr b="0" sz="1000">
                <a:solidFill>
                  <a:schemeClr val="lt1"/>
                </a:solidFill>
                <a:latin typeface="Lucida Sans"/>
                <a:ea typeface="Lucida Sans"/>
                <a:cs typeface="Lucida Sans"/>
                <a:sym typeface="Lucida Sans"/>
              </a:defRPr>
            </a:lvl3pPr>
            <a:lvl4pPr indent="0" lvl="3" marL="0" algn="r">
              <a:spcBef>
                <a:spcPts val="0"/>
              </a:spcBef>
              <a:buNone/>
              <a:defRPr b="0" sz="1000">
                <a:solidFill>
                  <a:schemeClr val="lt1"/>
                </a:solidFill>
                <a:latin typeface="Lucida Sans"/>
                <a:ea typeface="Lucida Sans"/>
                <a:cs typeface="Lucida Sans"/>
                <a:sym typeface="Lucida Sans"/>
              </a:defRPr>
            </a:lvl4pPr>
            <a:lvl5pPr indent="0" lvl="4" marL="0" algn="r">
              <a:spcBef>
                <a:spcPts val="0"/>
              </a:spcBef>
              <a:buNone/>
              <a:defRPr b="0" sz="1000">
                <a:solidFill>
                  <a:schemeClr val="lt1"/>
                </a:solidFill>
                <a:latin typeface="Lucida Sans"/>
                <a:ea typeface="Lucida Sans"/>
                <a:cs typeface="Lucida Sans"/>
                <a:sym typeface="Lucida Sans"/>
              </a:defRPr>
            </a:lvl5pPr>
            <a:lvl6pPr indent="0" lvl="5" marL="0" algn="r">
              <a:spcBef>
                <a:spcPts val="0"/>
              </a:spcBef>
              <a:buNone/>
              <a:defRPr b="0" sz="1000">
                <a:solidFill>
                  <a:schemeClr val="lt1"/>
                </a:solidFill>
                <a:latin typeface="Lucida Sans"/>
                <a:ea typeface="Lucida Sans"/>
                <a:cs typeface="Lucida Sans"/>
                <a:sym typeface="Lucida Sans"/>
              </a:defRPr>
            </a:lvl6pPr>
            <a:lvl7pPr indent="0" lvl="6" marL="0" algn="r">
              <a:spcBef>
                <a:spcPts val="0"/>
              </a:spcBef>
              <a:buNone/>
              <a:defRPr b="0" sz="1000">
                <a:solidFill>
                  <a:schemeClr val="lt1"/>
                </a:solidFill>
                <a:latin typeface="Lucida Sans"/>
                <a:ea typeface="Lucida Sans"/>
                <a:cs typeface="Lucida Sans"/>
                <a:sym typeface="Lucida Sans"/>
              </a:defRPr>
            </a:lvl7pPr>
            <a:lvl8pPr indent="0" lvl="7" marL="0" algn="r">
              <a:spcBef>
                <a:spcPts val="0"/>
              </a:spcBef>
              <a:buNone/>
              <a:defRPr b="0" sz="1000">
                <a:solidFill>
                  <a:schemeClr val="lt1"/>
                </a:solidFill>
                <a:latin typeface="Lucida Sans"/>
                <a:ea typeface="Lucida Sans"/>
                <a:cs typeface="Lucida Sans"/>
                <a:sym typeface="Lucida Sans"/>
              </a:defRPr>
            </a:lvl8pPr>
            <a:lvl9pPr indent="0" lvl="8" marL="0" algn="r">
              <a:spcBef>
                <a:spcPts val="0"/>
              </a:spcBef>
              <a:buNone/>
              <a:defRPr b="0" sz="1000">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
        <p:nvSpPr>
          <p:cNvPr id="79" name="Google Shape;79;p10"/>
          <p:cNvSpPr txBox="1"/>
          <p:nvPr>
            <p:ph type="title"/>
          </p:nvPr>
        </p:nvSpPr>
        <p:spPr>
          <a:xfrm>
            <a:off x="228600" y="4865122"/>
            <a:ext cx="8075432" cy="562672"/>
          </a:xfrm>
          <a:prstGeom prst="rect">
            <a:avLst/>
          </a:prstGeom>
          <a:noFill/>
          <a:ln>
            <a:noFill/>
          </a:ln>
        </p:spPr>
        <p:txBody>
          <a:bodyPr anchorCtr="0" anchor="t" bIns="45700" lIns="91425" spcFirstLastPara="1" rIns="91425" wrap="square" tIns="45700"/>
          <a:lstStyle>
            <a:lvl1pPr lvl="0" marR="0" algn="r">
              <a:spcBef>
                <a:spcPts val="0"/>
              </a:spcBef>
              <a:spcAft>
                <a:spcPts val="0"/>
              </a:spcAft>
              <a:buClr>
                <a:schemeClr val="accent1"/>
              </a:buClr>
              <a:buSzPts val="3000"/>
              <a:buFont typeface="Lucida Sans"/>
              <a:buNone/>
              <a:defRPr b="0" sz="3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0"/>
          <p:cNvSpPr/>
          <p:nvPr/>
        </p:nvSpPr>
        <p:spPr>
          <a:xfrm>
            <a:off x="499273" y="5944936"/>
            <a:ext cx="4940624" cy="921076"/>
          </a:xfrm>
          <a:custGeom>
            <a:rect b="b" l="l" r="r" t="t"/>
            <a:pathLst>
              <a:path extrusionOk="0" h="337" w="7485">
                <a:moveTo>
                  <a:pt x="0" y="2"/>
                </a:moveTo>
                <a:lnTo>
                  <a:pt x="7485" y="337"/>
                </a:lnTo>
                <a:lnTo>
                  <a:pt x="5558" y="337"/>
                </a:lnTo>
                <a:lnTo>
                  <a:pt x="1" y="0"/>
                </a:lnTo>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1" name="Google Shape;81;p10"/>
          <p:cNvSpPr/>
          <p:nvPr/>
        </p:nvSpPr>
        <p:spPr>
          <a:xfrm>
            <a:off x="485717" y="5939011"/>
            <a:ext cx="3690451"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2" name="Google Shape;82;p10"/>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83" name="Google Shape;83;p10"/>
          <p:cNvCxnSpPr/>
          <p:nvPr/>
        </p:nvCxnSpPr>
        <p:spPr>
          <a:xfrm>
            <a:off x="-9237" y="5787738"/>
            <a:ext cx="3405509" cy="1084383"/>
          </a:xfrm>
          <a:prstGeom prst="straightConnector1">
            <a:avLst/>
          </a:prstGeom>
          <a:noFill/>
          <a:ln cap="flat" cmpd="sng" w="12050">
            <a:solidFill>
              <a:srgbClr val="93C5D8"/>
            </a:solidFill>
            <a:prstDash val="solid"/>
            <a:miter lim="800000"/>
            <a:headEnd len="sm" w="sm" type="none"/>
            <a:tailEnd len="sm" w="sm" type="none"/>
          </a:ln>
        </p:spPr>
      </p:cxnSp>
      <p:sp>
        <p:nvSpPr>
          <p:cNvPr id="84" name="Google Shape;84;p10"/>
          <p:cNvSpPr/>
          <p:nvPr/>
        </p:nvSpPr>
        <p:spPr>
          <a:xfrm>
            <a:off x="8664112" y="4988440"/>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5" name="Google Shape;85;p10"/>
          <p:cNvSpPr/>
          <p:nvPr/>
        </p:nvSpPr>
        <p:spPr>
          <a:xfrm>
            <a:off x="8477696" y="4988440"/>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499273" y="5944936"/>
            <a:ext cx="4940624" cy="921076"/>
          </a:xfrm>
          <a:custGeom>
            <a:rect b="b" l="l" r="r" t="t"/>
            <a:pathLst>
              <a:path extrusionOk="0" h="337" w="7485">
                <a:moveTo>
                  <a:pt x="0" y="2"/>
                </a:moveTo>
                <a:lnTo>
                  <a:pt x="7485" y="337"/>
                </a:lnTo>
                <a:lnTo>
                  <a:pt x="5558" y="337"/>
                </a:lnTo>
                <a:lnTo>
                  <a:pt x="1" y="0"/>
                </a:lnTo>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7" name="Google Shape;7;p1"/>
          <p:cNvSpPr/>
          <p:nvPr/>
        </p:nvSpPr>
        <p:spPr>
          <a:xfrm>
            <a:off x="485717" y="5939011"/>
            <a:ext cx="3690451"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8" name="Google Shape;8;p1"/>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9" name="Google Shape;9;p1"/>
          <p:cNvCxnSpPr/>
          <p:nvPr/>
        </p:nvCxnSpPr>
        <p:spPr>
          <a:xfrm>
            <a:off x="-9237" y="5787738"/>
            <a:ext cx="3405509" cy="1084383"/>
          </a:xfrm>
          <a:prstGeom prst="straightConnector1">
            <a:avLst/>
          </a:prstGeom>
          <a:noFill/>
          <a:ln cap="flat" cmpd="sng" w="12050">
            <a:solidFill>
              <a:srgbClr val="93C5D8"/>
            </a:solidFill>
            <a:prstDash val="solid"/>
            <a:miter lim="800000"/>
            <a:headEnd len="sm" w="sm" type="none"/>
            <a:tailEnd len="sm" w="sm" type="none"/>
          </a:ln>
        </p:spPr>
      </p:cxnSp>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2" name="Google Shape;12;p1"/>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3" name="Google Shape;13;p1"/>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lstStyle>
            <a:lvl1pPr lvl="0" marR="0" rtl="0" algn="r">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4" name="Google Shape;14;p1"/>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00" u="none">
                <a:solidFill>
                  <a:schemeClr val="dk1"/>
                </a:solidFill>
                <a:latin typeface="Lucida Sans"/>
                <a:ea typeface="Lucida Sans"/>
                <a:cs typeface="Lucida Sans"/>
                <a:sym typeface="Lucida Sans"/>
              </a:defRPr>
            </a:lvl1pPr>
            <a:lvl2pPr indent="0" lvl="1" marL="0" marR="0" rtl="0" algn="r">
              <a:spcBef>
                <a:spcPts val="0"/>
              </a:spcBef>
              <a:buNone/>
              <a:defRPr b="0" sz="1000" u="none">
                <a:solidFill>
                  <a:schemeClr val="dk1"/>
                </a:solidFill>
                <a:latin typeface="Lucida Sans"/>
                <a:ea typeface="Lucida Sans"/>
                <a:cs typeface="Lucida Sans"/>
                <a:sym typeface="Lucida Sans"/>
              </a:defRPr>
            </a:lvl2pPr>
            <a:lvl3pPr indent="0" lvl="2" marL="0" marR="0" rtl="0" algn="r">
              <a:spcBef>
                <a:spcPts val="0"/>
              </a:spcBef>
              <a:buNone/>
              <a:defRPr b="0" sz="1000" u="none">
                <a:solidFill>
                  <a:schemeClr val="dk1"/>
                </a:solidFill>
                <a:latin typeface="Lucida Sans"/>
                <a:ea typeface="Lucida Sans"/>
                <a:cs typeface="Lucida Sans"/>
                <a:sym typeface="Lucida Sans"/>
              </a:defRPr>
            </a:lvl3pPr>
            <a:lvl4pPr indent="0" lvl="3" marL="0" marR="0" rtl="0" algn="r">
              <a:spcBef>
                <a:spcPts val="0"/>
              </a:spcBef>
              <a:buNone/>
              <a:defRPr b="0" sz="1000" u="none">
                <a:solidFill>
                  <a:schemeClr val="dk1"/>
                </a:solidFill>
                <a:latin typeface="Lucida Sans"/>
                <a:ea typeface="Lucida Sans"/>
                <a:cs typeface="Lucida Sans"/>
                <a:sym typeface="Lucida Sans"/>
              </a:defRPr>
            </a:lvl4pPr>
            <a:lvl5pPr indent="0" lvl="4" marL="0" marR="0" rtl="0" algn="r">
              <a:spcBef>
                <a:spcPts val="0"/>
              </a:spcBef>
              <a:buNone/>
              <a:defRPr b="0" sz="1000" u="none">
                <a:solidFill>
                  <a:schemeClr val="dk1"/>
                </a:solidFill>
                <a:latin typeface="Lucida Sans"/>
                <a:ea typeface="Lucida Sans"/>
                <a:cs typeface="Lucida Sans"/>
                <a:sym typeface="Lucida Sans"/>
              </a:defRPr>
            </a:lvl5pPr>
            <a:lvl6pPr indent="0" lvl="5" marL="0" marR="0" rtl="0" algn="r">
              <a:spcBef>
                <a:spcPts val="0"/>
              </a:spcBef>
              <a:buNone/>
              <a:defRPr b="0" sz="1000" u="none">
                <a:solidFill>
                  <a:schemeClr val="dk1"/>
                </a:solidFill>
                <a:latin typeface="Lucida Sans"/>
                <a:ea typeface="Lucida Sans"/>
                <a:cs typeface="Lucida Sans"/>
                <a:sym typeface="Lucida Sans"/>
              </a:defRPr>
            </a:lvl6pPr>
            <a:lvl7pPr indent="0" lvl="6" marL="0" marR="0" rtl="0" algn="r">
              <a:spcBef>
                <a:spcPts val="0"/>
              </a:spcBef>
              <a:buNone/>
              <a:defRPr b="0" sz="1000" u="none">
                <a:solidFill>
                  <a:schemeClr val="dk1"/>
                </a:solidFill>
                <a:latin typeface="Lucida Sans"/>
                <a:ea typeface="Lucida Sans"/>
                <a:cs typeface="Lucida Sans"/>
                <a:sym typeface="Lucida Sans"/>
              </a:defRPr>
            </a:lvl7pPr>
            <a:lvl8pPr indent="0" lvl="7" marL="0" marR="0" rtl="0" algn="r">
              <a:spcBef>
                <a:spcPts val="0"/>
              </a:spcBef>
              <a:buNone/>
              <a:defRPr b="0" sz="1000" u="none">
                <a:solidFill>
                  <a:schemeClr val="dk1"/>
                </a:solidFill>
                <a:latin typeface="Lucida Sans"/>
                <a:ea typeface="Lucida Sans"/>
                <a:cs typeface="Lucida Sans"/>
                <a:sym typeface="Lucida Sans"/>
              </a:defRPr>
            </a:lvl8pPr>
            <a:lvl9pPr indent="0" lvl="8" marL="0" marR="0" rtl="0" algn="r">
              <a:spcBef>
                <a:spcPts val="0"/>
              </a:spcBef>
              <a:buNone/>
              <a:defRPr b="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3"/>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1836"/>
              <a:buChar char="🞂"/>
            </a:pPr>
            <a:r>
              <a:rPr lang="en-US"/>
              <a:t>Definition: The continuous movement of water from the ocean to the atmosphere to the land and back to the ocean.</a:t>
            </a:r>
            <a:endParaRPr/>
          </a:p>
          <a:p>
            <a:pPr indent="-256032" lvl="0" marL="365760" rtl="0" algn="l">
              <a:spcBef>
                <a:spcPts val="400"/>
              </a:spcBef>
              <a:spcAft>
                <a:spcPts val="0"/>
              </a:spcAft>
              <a:buSzPts val="1836"/>
              <a:buChar char="🞂"/>
            </a:pPr>
            <a:r>
              <a:rPr lang="en-US"/>
              <a:t>The water cycle, also known as the hydrologic cycle or the H2O cycle, describes the continuous movement of water on, above and below the surface of the Earth.</a:t>
            </a:r>
            <a:endParaRPr/>
          </a:p>
        </p:txBody>
      </p:sp>
      <p:sp>
        <p:nvSpPr>
          <p:cNvPr id="103" name="Google Shape;103;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100"/>
              <a:buFont typeface="Lucida Sans"/>
              <a:buNone/>
            </a:pPr>
            <a:r>
              <a:rPr lang="en-US"/>
              <a:t>Water cycle</a:t>
            </a:r>
            <a:endParaRPr/>
          </a:p>
        </p:txBody>
      </p:sp>
      <p:pic>
        <p:nvPicPr>
          <p:cNvPr id="104" name="Google Shape;104;p13"/>
          <p:cNvPicPr preferRelativeResize="0"/>
          <p:nvPr/>
        </p:nvPicPr>
        <p:blipFill rotWithShape="1">
          <a:blip r:embed="rId3">
            <a:alphaModFix/>
          </a:blip>
          <a:srcRect b="0" l="0" r="0" t="0"/>
          <a:stretch/>
        </p:blipFill>
        <p:spPr>
          <a:xfrm>
            <a:off x="5562600" y="4379916"/>
            <a:ext cx="2752725" cy="228758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2"/>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1836"/>
              <a:buChar char="🞂"/>
            </a:pPr>
            <a:r>
              <a:rPr lang="en-US"/>
              <a:t>Definition: An area of land where surface water from precipitation converges to a single point at a lower elevation</a:t>
            </a:r>
            <a:endParaRPr/>
          </a:p>
          <a:p>
            <a:pPr indent="-256032" lvl="0" marL="365760" rtl="0" algn="l">
              <a:spcBef>
                <a:spcPts val="400"/>
              </a:spcBef>
              <a:spcAft>
                <a:spcPts val="0"/>
              </a:spcAft>
              <a:buSzPts val="1836"/>
              <a:buChar char="🞂"/>
            </a:pPr>
            <a:r>
              <a:rPr lang="en-US"/>
              <a:t>This usually is the exit of the basin, where the waters join another water body, such as a river, lake, reservoir, estuary, wetland, sea, or ocean.</a:t>
            </a:r>
            <a:endParaRPr/>
          </a:p>
        </p:txBody>
      </p:sp>
      <p:sp>
        <p:nvSpPr>
          <p:cNvPr id="168" name="Google Shape;168;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100"/>
              <a:buFont typeface="Lucida Sans"/>
              <a:buNone/>
            </a:pPr>
            <a:r>
              <a:rPr lang="en-US"/>
              <a:t>Watershed</a:t>
            </a:r>
            <a:endParaRPr/>
          </a:p>
        </p:txBody>
      </p:sp>
      <p:pic>
        <p:nvPicPr>
          <p:cNvPr id="169" name="Google Shape;169;p22"/>
          <p:cNvPicPr preferRelativeResize="0"/>
          <p:nvPr/>
        </p:nvPicPr>
        <p:blipFill rotWithShape="1">
          <a:blip r:embed="rId3">
            <a:alphaModFix/>
          </a:blip>
          <a:srcRect b="0" l="0" r="0" t="0"/>
          <a:stretch/>
        </p:blipFill>
        <p:spPr>
          <a:xfrm>
            <a:off x="5486400" y="4578061"/>
            <a:ext cx="3057525" cy="2190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3"/>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Autofit/>
          </a:bodyPr>
          <a:lstStyle/>
          <a:p>
            <a:pPr indent="-256031" lvl="0" marL="365760" rtl="0" algn="l">
              <a:spcBef>
                <a:spcPts val="0"/>
              </a:spcBef>
              <a:spcAft>
                <a:spcPts val="0"/>
              </a:spcAft>
              <a:buSzPts val="2448"/>
              <a:buChar char="🞂"/>
            </a:pPr>
            <a:r>
              <a:rPr lang="en-US" sz="3600"/>
              <a:t>Definition: the process by which water on Earth’s surface enters the soil.</a:t>
            </a:r>
            <a:endParaRPr sz="3600"/>
          </a:p>
        </p:txBody>
      </p:sp>
      <p:sp>
        <p:nvSpPr>
          <p:cNvPr id="175" name="Google Shape;175;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100"/>
              <a:buFont typeface="Lucida Sans"/>
              <a:buNone/>
            </a:pPr>
            <a:r>
              <a:rPr lang="en-US"/>
              <a:t>Infiltration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4"/>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Autofit/>
          </a:bodyPr>
          <a:lstStyle/>
          <a:p>
            <a:pPr indent="-256031" lvl="0" marL="365760" rtl="0" algn="l">
              <a:spcBef>
                <a:spcPts val="0"/>
              </a:spcBef>
              <a:spcAft>
                <a:spcPts val="0"/>
              </a:spcAft>
              <a:buSzPts val="2448"/>
              <a:buChar char="🞂"/>
            </a:pPr>
            <a:r>
              <a:rPr lang="en-US" sz="3600"/>
              <a:t>Definition: allows liquid to pass through a substance</a:t>
            </a:r>
            <a:endParaRPr/>
          </a:p>
          <a:p>
            <a:pPr indent="-256031" lvl="0" marL="365760" rtl="0" algn="l">
              <a:spcBef>
                <a:spcPts val="400"/>
              </a:spcBef>
              <a:spcAft>
                <a:spcPts val="0"/>
              </a:spcAft>
              <a:buSzPts val="2448"/>
              <a:buChar char="🞂"/>
            </a:pPr>
            <a:r>
              <a:rPr lang="en-US" sz="3600"/>
              <a:t>Example: water passes through soil and into an underground watershed</a:t>
            </a:r>
            <a:endParaRPr sz="3600"/>
          </a:p>
        </p:txBody>
      </p:sp>
      <p:sp>
        <p:nvSpPr>
          <p:cNvPr id="181" name="Google Shape;181;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100"/>
              <a:buFont typeface="Lucida Sans"/>
              <a:buNone/>
            </a:pPr>
            <a:r>
              <a:rPr lang="en-US"/>
              <a:t>Permeability</a:t>
            </a:r>
            <a:endParaRPr/>
          </a:p>
        </p:txBody>
      </p:sp>
      <p:pic>
        <p:nvPicPr>
          <p:cNvPr id="182" name="Google Shape;182;p24"/>
          <p:cNvPicPr preferRelativeResize="0"/>
          <p:nvPr/>
        </p:nvPicPr>
        <p:blipFill rotWithShape="1">
          <a:blip r:embed="rId3">
            <a:alphaModFix/>
          </a:blip>
          <a:srcRect b="0" l="0" r="0" t="0"/>
          <a:stretch/>
        </p:blipFill>
        <p:spPr>
          <a:xfrm>
            <a:off x="3352800" y="4114800"/>
            <a:ext cx="5410200" cy="24669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5"/>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Autofit/>
          </a:bodyPr>
          <a:lstStyle/>
          <a:p>
            <a:pPr indent="-256031" lvl="0" marL="365760" rtl="0" algn="l">
              <a:spcBef>
                <a:spcPts val="0"/>
              </a:spcBef>
              <a:spcAft>
                <a:spcPts val="0"/>
              </a:spcAft>
              <a:buSzPts val="2448"/>
              <a:buChar char="🞂"/>
            </a:pPr>
            <a:r>
              <a:rPr lang="en-US" sz="3600"/>
              <a:t>Definition: when a material has spaces in between the particles that water can fill</a:t>
            </a:r>
            <a:endParaRPr sz="3600"/>
          </a:p>
        </p:txBody>
      </p:sp>
      <p:sp>
        <p:nvSpPr>
          <p:cNvPr id="188" name="Google Shape;188;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100"/>
              <a:buFont typeface="Lucida Sans"/>
              <a:buNone/>
            </a:pPr>
            <a:r>
              <a:rPr lang="en-US"/>
              <a:t>Porosity</a:t>
            </a:r>
            <a:endParaRPr/>
          </a:p>
        </p:txBody>
      </p:sp>
      <p:pic>
        <p:nvPicPr>
          <p:cNvPr id="189" name="Google Shape;189;p25"/>
          <p:cNvPicPr preferRelativeResize="0"/>
          <p:nvPr/>
        </p:nvPicPr>
        <p:blipFill rotWithShape="1">
          <a:blip r:embed="rId3">
            <a:alphaModFix/>
          </a:blip>
          <a:srcRect b="0" l="0" r="0" t="0"/>
          <a:stretch/>
        </p:blipFill>
        <p:spPr>
          <a:xfrm>
            <a:off x="4038600" y="4267200"/>
            <a:ext cx="4572000" cy="2286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6"/>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1836"/>
              <a:buChar char="🞂"/>
            </a:pPr>
            <a:r>
              <a:rPr lang="en-US"/>
              <a:t>Definition: Water on the surface of the planet such as in a</a:t>
            </a:r>
            <a:r>
              <a:rPr b="1" lang="en-US"/>
              <a:t> stream, river, lake, wetland, or ocean</a:t>
            </a:r>
            <a:r>
              <a:rPr lang="en-US"/>
              <a:t>.</a:t>
            </a:r>
            <a:endParaRPr/>
          </a:p>
          <a:p>
            <a:pPr indent="-256032" lvl="0" marL="365760" rtl="0" algn="l">
              <a:spcBef>
                <a:spcPts val="400"/>
              </a:spcBef>
              <a:spcAft>
                <a:spcPts val="0"/>
              </a:spcAft>
              <a:buSzPts val="1836"/>
              <a:buChar char="🞂"/>
            </a:pPr>
            <a:r>
              <a:rPr lang="en-US"/>
              <a:t>It can be contrasted with groundwater and atmospheric water.</a:t>
            </a:r>
            <a:endParaRPr/>
          </a:p>
        </p:txBody>
      </p:sp>
      <p:sp>
        <p:nvSpPr>
          <p:cNvPr id="195" name="Google Shape;195;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100"/>
              <a:buFont typeface="Lucida Sans"/>
              <a:buNone/>
            </a:pPr>
            <a:r>
              <a:rPr lang="en-US"/>
              <a:t>Surface water</a:t>
            </a:r>
            <a:endParaRPr/>
          </a:p>
        </p:txBody>
      </p:sp>
      <p:pic>
        <p:nvPicPr>
          <p:cNvPr id="196" name="Google Shape;196;p26"/>
          <p:cNvPicPr preferRelativeResize="0"/>
          <p:nvPr/>
        </p:nvPicPr>
        <p:blipFill rotWithShape="1">
          <a:blip r:embed="rId3">
            <a:alphaModFix/>
          </a:blip>
          <a:srcRect b="0" l="0" r="0" t="0"/>
          <a:stretch/>
        </p:blipFill>
        <p:spPr>
          <a:xfrm>
            <a:off x="5029200" y="4114800"/>
            <a:ext cx="3810000" cy="2524125"/>
          </a:xfrm>
          <a:prstGeom prst="rect">
            <a:avLst/>
          </a:prstGeom>
          <a:noFill/>
          <a:ln>
            <a:noFill/>
          </a:ln>
        </p:spPr>
      </p:pic>
      <p:pic>
        <p:nvPicPr>
          <p:cNvPr id="197" name="Google Shape;197;p26"/>
          <p:cNvPicPr preferRelativeResize="0"/>
          <p:nvPr/>
        </p:nvPicPr>
        <p:blipFill rotWithShape="1">
          <a:blip r:embed="rId4">
            <a:alphaModFix/>
          </a:blip>
          <a:srcRect b="0" l="0" r="0" t="0"/>
          <a:stretch/>
        </p:blipFill>
        <p:spPr>
          <a:xfrm>
            <a:off x="381000" y="3810000"/>
            <a:ext cx="4240206" cy="21370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4"/>
          <p:cNvSpPr txBox="1"/>
          <p:nvPr>
            <p:ph idx="1" type="body"/>
          </p:nvPr>
        </p:nvSpPr>
        <p:spPr>
          <a:xfrm>
            <a:off x="457200" y="1481328"/>
            <a:ext cx="8229600" cy="45261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rPr lang="en-US"/>
              <a:t>Definition: The layer of gas that surrounds Earth. It is often called air</a:t>
            </a:r>
            <a:endParaRPr/>
          </a:p>
          <a:p>
            <a:pPr indent="0" lvl="0" marL="0" rtl="0" algn="l">
              <a:spcBef>
                <a:spcPts val="400"/>
              </a:spcBef>
              <a:spcAft>
                <a:spcPts val="0"/>
              </a:spcAft>
              <a:buNone/>
            </a:pPr>
            <a:r>
              <a:t/>
            </a:r>
            <a:endParaRPr/>
          </a:p>
          <a:p>
            <a:pPr indent="0" lvl="0" marL="0" rtl="0" algn="l">
              <a:spcBef>
                <a:spcPts val="400"/>
              </a:spcBef>
              <a:spcAft>
                <a:spcPts val="0"/>
              </a:spcAft>
              <a:buNone/>
            </a:pPr>
            <a:r>
              <a:rPr lang="en-US"/>
              <a:t>Other planets, and some of their larger moons, also have atmospheres. The atmosphere consists of several different gases. The gases are held close to Earth by a force called gravity.</a:t>
            </a:r>
            <a:endParaRPr/>
          </a:p>
        </p:txBody>
      </p:sp>
      <p:sp>
        <p:nvSpPr>
          <p:cNvPr id="110" name="Google Shape;110;p1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Atmosphere</a:t>
            </a:r>
            <a:endParaRPr/>
          </a:p>
        </p:txBody>
      </p:sp>
      <p:pic>
        <p:nvPicPr>
          <p:cNvPr id="111" name="Google Shape;111;p14"/>
          <p:cNvPicPr preferRelativeResize="0"/>
          <p:nvPr/>
        </p:nvPicPr>
        <p:blipFill>
          <a:blip r:embed="rId3">
            <a:alphaModFix/>
          </a:blip>
          <a:stretch>
            <a:fillRect/>
          </a:stretch>
        </p:blipFill>
        <p:spPr>
          <a:xfrm>
            <a:off x="5639675" y="4698300"/>
            <a:ext cx="3047125" cy="2031425"/>
          </a:xfrm>
          <a:prstGeom prst="rect">
            <a:avLst/>
          </a:prstGeom>
          <a:noFill/>
          <a:ln>
            <a:noFill/>
          </a:ln>
        </p:spPr>
      </p:pic>
      <p:pic>
        <p:nvPicPr>
          <p:cNvPr id="112" name="Google Shape;112;p14"/>
          <p:cNvPicPr preferRelativeResize="0"/>
          <p:nvPr/>
        </p:nvPicPr>
        <p:blipFill>
          <a:blip r:embed="rId4">
            <a:alphaModFix/>
          </a:blip>
          <a:stretch>
            <a:fillRect/>
          </a:stretch>
        </p:blipFill>
        <p:spPr>
          <a:xfrm>
            <a:off x="248700" y="4824425"/>
            <a:ext cx="3541250" cy="1734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5"/>
          <p:cNvSpPr txBox="1"/>
          <p:nvPr>
            <p:ph idx="1" type="body"/>
          </p:nvPr>
        </p:nvSpPr>
        <p:spPr>
          <a:xfrm>
            <a:off x="457200" y="1481328"/>
            <a:ext cx="8305800" cy="4919472"/>
          </a:xfrm>
          <a:prstGeom prst="rect">
            <a:avLst/>
          </a:prstGeom>
          <a:noFill/>
          <a:ln>
            <a:noFill/>
          </a:ln>
        </p:spPr>
        <p:txBody>
          <a:bodyPr anchorCtr="0" anchor="t" bIns="45700" lIns="91425" spcFirstLastPara="1" rIns="91425" wrap="square" tIns="45700">
            <a:noAutofit/>
          </a:bodyPr>
          <a:lstStyle/>
          <a:p>
            <a:pPr indent="-256032" lvl="0" marL="365760" rtl="0" algn="l">
              <a:lnSpc>
                <a:spcPct val="90000"/>
              </a:lnSpc>
              <a:spcBef>
                <a:spcPts val="0"/>
              </a:spcBef>
              <a:spcAft>
                <a:spcPts val="0"/>
              </a:spcAft>
              <a:buSzPts val="1836"/>
              <a:buChar char="🞂"/>
            </a:pPr>
            <a:r>
              <a:rPr lang="en-US"/>
              <a:t>Definition: the process by which surface water becomes water vapor in the atmosphere.</a:t>
            </a:r>
            <a:endParaRPr/>
          </a:p>
          <a:p>
            <a:pPr indent="-256032" lvl="0" marL="365760" rtl="0" algn="l">
              <a:lnSpc>
                <a:spcPct val="90000"/>
              </a:lnSpc>
              <a:spcBef>
                <a:spcPts val="400"/>
              </a:spcBef>
              <a:spcAft>
                <a:spcPts val="0"/>
              </a:spcAft>
              <a:buSzPts val="1836"/>
              <a:buChar char="🞂"/>
            </a:pPr>
            <a:r>
              <a:rPr lang="en-US"/>
              <a:t>This is a type of vaporization of a liquid that occurs from the surface of a liquid.</a:t>
            </a:r>
            <a:endParaRPr/>
          </a:p>
          <a:p>
            <a:pPr indent="-256032" lvl="0" marL="365760" rtl="0" algn="l">
              <a:lnSpc>
                <a:spcPct val="90000"/>
              </a:lnSpc>
              <a:spcBef>
                <a:spcPts val="400"/>
              </a:spcBef>
              <a:spcAft>
                <a:spcPts val="0"/>
              </a:spcAft>
              <a:buSzPts val="1836"/>
              <a:buChar char="🞂"/>
            </a:pPr>
            <a:r>
              <a:rPr lang="en-US"/>
              <a:t>Evaporation is an essential part of the water cycle. The sun (solar energy) drives evaporation of water from oceans, lakes, moisture in the soil, and other sources of water. Evaporation of water occurs when the surface of the liquid is exposed, allowing molecules to escape and form water vapor; this vapor can then rise up and form clouds.</a:t>
            </a:r>
            <a:endParaRPr/>
          </a:p>
        </p:txBody>
      </p:sp>
      <p:sp>
        <p:nvSpPr>
          <p:cNvPr id="118" name="Google Shape;118;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100"/>
              <a:buFont typeface="Lucida Sans"/>
              <a:buNone/>
            </a:pPr>
            <a:r>
              <a:rPr lang="en-US"/>
              <a:t>Evaporation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6"/>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1836"/>
              <a:buChar char="🞂"/>
            </a:pPr>
            <a:r>
              <a:rPr lang="en-US"/>
              <a:t>Definition: the process by which water from inside a plant exits through the stomata, changes to gas, and is released to the atmosphere. </a:t>
            </a:r>
            <a:endParaRPr/>
          </a:p>
          <a:p>
            <a:pPr indent="-256032" lvl="0" marL="365760" rtl="0" algn="l">
              <a:spcBef>
                <a:spcPts val="400"/>
              </a:spcBef>
              <a:spcAft>
                <a:spcPts val="0"/>
              </a:spcAft>
              <a:buSzPts val="1836"/>
              <a:buChar char="🞂"/>
            </a:pPr>
            <a:r>
              <a:rPr lang="en-US"/>
              <a:t>Transpiration is essentially evaporation of water from plant leaves.</a:t>
            </a:r>
            <a:endParaRPr/>
          </a:p>
        </p:txBody>
      </p:sp>
      <p:sp>
        <p:nvSpPr>
          <p:cNvPr id="124" name="Google Shape;12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100"/>
              <a:buFont typeface="Lucida Sans"/>
              <a:buNone/>
            </a:pPr>
            <a:r>
              <a:rPr lang="en-US"/>
              <a:t>Transpiration</a:t>
            </a:r>
            <a:endParaRPr/>
          </a:p>
        </p:txBody>
      </p:sp>
      <p:pic>
        <p:nvPicPr>
          <p:cNvPr id="125" name="Google Shape;125;p16"/>
          <p:cNvPicPr preferRelativeResize="0"/>
          <p:nvPr/>
        </p:nvPicPr>
        <p:blipFill rotWithShape="1">
          <a:blip r:embed="rId3">
            <a:alphaModFix/>
          </a:blip>
          <a:srcRect b="0" l="0" r="0" t="0"/>
          <a:stretch/>
        </p:blipFill>
        <p:spPr>
          <a:xfrm>
            <a:off x="5562600" y="4114800"/>
            <a:ext cx="2552700" cy="255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7"/>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1836"/>
              <a:buChar char="🞂"/>
            </a:pPr>
            <a:r>
              <a:rPr lang="en-US"/>
              <a:t>Definition: the change water from gas phase into liquid phase, and is the reverse of vaporization.</a:t>
            </a:r>
            <a:endParaRPr/>
          </a:p>
          <a:p>
            <a:pPr indent="-256032" lvl="0" marL="365760" rtl="0" algn="l">
              <a:spcBef>
                <a:spcPts val="400"/>
              </a:spcBef>
              <a:spcAft>
                <a:spcPts val="0"/>
              </a:spcAft>
              <a:buSzPts val="1836"/>
              <a:buChar char="🞂"/>
            </a:pPr>
            <a:r>
              <a:rPr lang="en-US"/>
              <a:t>Water that collects as droplets on a cold surface when humid air is in contact with it.</a:t>
            </a:r>
            <a:endParaRPr/>
          </a:p>
        </p:txBody>
      </p:sp>
      <p:sp>
        <p:nvSpPr>
          <p:cNvPr id="131" name="Google Shape;13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100"/>
              <a:buFont typeface="Lucida Sans"/>
              <a:buNone/>
            </a:pPr>
            <a:r>
              <a:rPr lang="en-US"/>
              <a:t>Condensation</a:t>
            </a:r>
            <a:endParaRPr/>
          </a:p>
        </p:txBody>
      </p:sp>
      <p:pic>
        <p:nvPicPr>
          <p:cNvPr id="132" name="Google Shape;132;p17"/>
          <p:cNvPicPr preferRelativeResize="0"/>
          <p:nvPr/>
        </p:nvPicPr>
        <p:blipFill rotWithShape="1">
          <a:blip r:embed="rId3">
            <a:alphaModFix/>
          </a:blip>
          <a:srcRect b="0" l="0" r="0" t="0"/>
          <a:stretch/>
        </p:blipFill>
        <p:spPr>
          <a:xfrm>
            <a:off x="5257800" y="4122293"/>
            <a:ext cx="3695700" cy="2537714"/>
          </a:xfrm>
          <a:prstGeom prst="rect">
            <a:avLst/>
          </a:prstGeom>
          <a:noFill/>
          <a:ln>
            <a:noFill/>
          </a:ln>
        </p:spPr>
      </p:pic>
      <p:pic>
        <p:nvPicPr>
          <p:cNvPr id="133" name="Google Shape;133;p17"/>
          <p:cNvPicPr preferRelativeResize="0"/>
          <p:nvPr/>
        </p:nvPicPr>
        <p:blipFill rotWithShape="1">
          <a:blip r:embed="rId4">
            <a:alphaModFix/>
          </a:blip>
          <a:srcRect b="0" l="0" r="0" t="0"/>
          <a:stretch/>
        </p:blipFill>
        <p:spPr>
          <a:xfrm>
            <a:off x="1905000" y="3733800"/>
            <a:ext cx="3144605" cy="23584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8"/>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1836"/>
              <a:buChar char="🞂"/>
            </a:pPr>
            <a:r>
              <a:rPr lang="en-US"/>
              <a:t>Definition: Any form of water that falls to the Earth’s surface from the clouds (in the sky).</a:t>
            </a:r>
            <a:endParaRPr/>
          </a:p>
        </p:txBody>
      </p:sp>
      <p:sp>
        <p:nvSpPr>
          <p:cNvPr id="139" name="Google Shape;13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100"/>
              <a:buFont typeface="Lucida Sans"/>
              <a:buNone/>
            </a:pPr>
            <a:r>
              <a:rPr lang="en-US"/>
              <a:t>Precipitation</a:t>
            </a:r>
            <a:endParaRPr/>
          </a:p>
        </p:txBody>
      </p:sp>
      <p:pic>
        <p:nvPicPr>
          <p:cNvPr id="140" name="Google Shape;140;p18"/>
          <p:cNvPicPr preferRelativeResize="0"/>
          <p:nvPr/>
        </p:nvPicPr>
        <p:blipFill rotWithShape="1">
          <a:blip r:embed="rId3">
            <a:alphaModFix/>
          </a:blip>
          <a:srcRect b="0" l="0" r="0" t="0"/>
          <a:stretch/>
        </p:blipFill>
        <p:spPr>
          <a:xfrm>
            <a:off x="2895600" y="2514600"/>
            <a:ext cx="4305300" cy="3587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9"/>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1836"/>
              <a:buChar char="🞂"/>
            </a:pPr>
            <a:r>
              <a:rPr lang="en-US"/>
              <a:t>Definition: The flow of excess water to lower elevations on Earth.</a:t>
            </a:r>
            <a:endParaRPr/>
          </a:p>
          <a:p>
            <a:pPr indent="-256032" lvl="0" marL="365760" rtl="0" algn="l">
              <a:spcBef>
                <a:spcPts val="400"/>
              </a:spcBef>
              <a:spcAft>
                <a:spcPts val="0"/>
              </a:spcAft>
              <a:buSzPts val="1836"/>
              <a:buChar char="🞂"/>
            </a:pPr>
            <a:r>
              <a:rPr lang="en-US"/>
              <a:t>This happens after the soil has been completely filled with water (saturated).</a:t>
            </a:r>
            <a:endParaRPr/>
          </a:p>
          <a:p>
            <a:pPr indent="-256032" lvl="0" marL="365760" rtl="0" algn="l">
              <a:spcBef>
                <a:spcPts val="400"/>
              </a:spcBef>
              <a:spcAft>
                <a:spcPts val="0"/>
              </a:spcAft>
              <a:buSzPts val="1836"/>
              <a:buChar char="🞂"/>
            </a:pPr>
            <a:r>
              <a:rPr lang="en-US"/>
              <a:t>This is a major component of the water cycle, and the primary agent in water erosion.</a:t>
            </a:r>
            <a:endParaRPr/>
          </a:p>
        </p:txBody>
      </p:sp>
      <p:sp>
        <p:nvSpPr>
          <p:cNvPr id="146" name="Google Shape;14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100"/>
              <a:buFont typeface="Lucida Sans"/>
              <a:buNone/>
            </a:pPr>
            <a:r>
              <a:rPr lang="en-US"/>
              <a:t>Runoff</a:t>
            </a:r>
            <a:endParaRPr/>
          </a:p>
        </p:txBody>
      </p:sp>
      <p:pic>
        <p:nvPicPr>
          <p:cNvPr id="147" name="Google Shape;147;p19"/>
          <p:cNvPicPr preferRelativeResize="0"/>
          <p:nvPr/>
        </p:nvPicPr>
        <p:blipFill rotWithShape="1">
          <a:blip r:embed="rId3">
            <a:alphaModFix/>
          </a:blip>
          <a:srcRect b="0" l="0" r="0" t="0"/>
          <a:stretch/>
        </p:blipFill>
        <p:spPr>
          <a:xfrm>
            <a:off x="4495800" y="4147958"/>
            <a:ext cx="4019550" cy="27051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0"/>
          <p:cNvSpPr txBox="1"/>
          <p:nvPr>
            <p:ph idx="1" type="body"/>
          </p:nvPr>
        </p:nvSpPr>
        <p:spPr>
          <a:xfrm>
            <a:off x="457200" y="1481328"/>
            <a:ext cx="5638800" cy="4525963"/>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2176"/>
              <a:buChar char="🞂"/>
            </a:pPr>
            <a:r>
              <a:rPr lang="en-US" sz="3200"/>
              <a:t>Definition: Groundwater is the water located beneath the earth's surface in soil pore spaces and in the fractures of rock formations. </a:t>
            </a:r>
            <a:endParaRPr sz="3200"/>
          </a:p>
        </p:txBody>
      </p:sp>
      <p:sp>
        <p:nvSpPr>
          <p:cNvPr id="153" name="Google Shape;153;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100"/>
              <a:buFont typeface="Lucida Sans"/>
              <a:buNone/>
            </a:pPr>
            <a:r>
              <a:rPr lang="en-US"/>
              <a:t>Groundwater</a:t>
            </a:r>
            <a:endParaRPr/>
          </a:p>
        </p:txBody>
      </p:sp>
      <p:pic>
        <p:nvPicPr>
          <p:cNvPr id="154" name="Google Shape;154;p20"/>
          <p:cNvPicPr preferRelativeResize="0"/>
          <p:nvPr/>
        </p:nvPicPr>
        <p:blipFill rotWithShape="1">
          <a:blip r:embed="rId3">
            <a:alphaModFix/>
          </a:blip>
          <a:srcRect b="0" l="0" r="0" t="0"/>
          <a:stretch/>
        </p:blipFill>
        <p:spPr>
          <a:xfrm>
            <a:off x="6172200" y="1676400"/>
            <a:ext cx="2690547" cy="40219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1"/>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1836"/>
              <a:buChar char="🞂"/>
            </a:pPr>
            <a:r>
              <a:rPr lang="en-US"/>
              <a:t>Definition: A body of rock or sediment that stores water and allows the flow of groundwater.</a:t>
            </a:r>
            <a:endParaRPr/>
          </a:p>
        </p:txBody>
      </p:sp>
      <p:sp>
        <p:nvSpPr>
          <p:cNvPr id="160" name="Google Shape;16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100"/>
              <a:buFont typeface="Lucida Sans"/>
              <a:buNone/>
            </a:pPr>
            <a:r>
              <a:rPr lang="en-US"/>
              <a:t>Aquifer</a:t>
            </a:r>
            <a:endParaRPr/>
          </a:p>
        </p:txBody>
      </p:sp>
      <p:pic>
        <p:nvPicPr>
          <p:cNvPr id="161" name="Google Shape;161;p21"/>
          <p:cNvPicPr preferRelativeResize="0"/>
          <p:nvPr/>
        </p:nvPicPr>
        <p:blipFill rotWithShape="1">
          <a:blip r:embed="rId3">
            <a:alphaModFix/>
          </a:blip>
          <a:srcRect b="0" l="0" r="0" t="0"/>
          <a:stretch/>
        </p:blipFill>
        <p:spPr>
          <a:xfrm>
            <a:off x="4551179" y="4114800"/>
            <a:ext cx="4208089" cy="2439265"/>
          </a:xfrm>
          <a:prstGeom prst="rect">
            <a:avLst/>
          </a:prstGeom>
          <a:noFill/>
          <a:ln>
            <a:noFill/>
          </a:ln>
        </p:spPr>
      </p:pic>
      <p:pic>
        <p:nvPicPr>
          <p:cNvPr id="162" name="Google Shape;162;p21"/>
          <p:cNvPicPr preferRelativeResize="0"/>
          <p:nvPr/>
        </p:nvPicPr>
        <p:blipFill rotWithShape="1">
          <a:blip r:embed="rId4">
            <a:alphaModFix/>
          </a:blip>
          <a:srcRect b="0" l="0" r="0" t="0"/>
          <a:stretch/>
        </p:blipFill>
        <p:spPr>
          <a:xfrm>
            <a:off x="685800" y="2935152"/>
            <a:ext cx="3609975" cy="27179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